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1" r:id="rId5"/>
    <p:sldId id="263" r:id="rId6"/>
    <p:sldId id="265" r:id="rId7"/>
    <p:sldId id="264" r:id="rId8"/>
    <p:sldId id="266" r:id="rId9"/>
    <p:sldId id="267" r:id="rId10"/>
    <p:sldId id="268" r:id="rId11"/>
  </p:sldIdLst>
  <p:sldSz cx="12192000" cy="6858000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5" d="100"/>
          <a:sy n="85" d="100"/>
        </p:scale>
        <p:origin x="590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C21F99E4-A23C-48BB-89C4-598E0687D80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5F01776E-A0D4-4C92-A16E-CC812D93F83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/>
              <a:t>Kattintson ide az alcím mintájának szerkesztéséhez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51D2123B-0A61-47AF-9334-66D91B7726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37F36-1AC4-46DD-9B2F-793161CF353B}" type="datetimeFigureOut">
              <a:rPr lang="hu-HU" smtClean="0"/>
              <a:t>2026. 04. 27.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E2A5C99A-E698-4073-B382-64D0E1C1AA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28F08D49-6347-48E5-A0C6-E7DEC96413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D409F4-33D4-4E16-B429-DABBBBD573B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1282302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275E7AEC-D689-47F9-9EE8-7FA53A2BD0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ACA5B540-1DE2-43C5-AAE2-8F3540F1F6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813C036A-A0EC-42D8-B2BE-7C2E7B6660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37F36-1AC4-46DD-9B2F-793161CF353B}" type="datetimeFigureOut">
              <a:rPr lang="hu-HU" smtClean="0"/>
              <a:t>2026. 04. 27.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2B4E227A-DC4B-49B6-B703-16E54EB135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E060A58A-8285-4A60-9E72-130E258517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D409F4-33D4-4E16-B429-DABBBBD573B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742642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7D27D230-4B32-45B6-A61B-1F82CD479B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B5ACE073-8645-4CE7-953B-0822C7AA22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1162189E-D657-45C4-A4B0-052EADB478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37F36-1AC4-46DD-9B2F-793161CF353B}" type="datetimeFigureOut">
              <a:rPr lang="hu-HU" smtClean="0"/>
              <a:t>2026. 04. 27.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8B5B7095-6181-438B-BB34-F6DA007EA7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47D9DDBD-FB01-4422-BA88-2632D52F83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D409F4-33D4-4E16-B429-DABBBBD573B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3451584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C616D53B-C19B-49A6-9077-7960C6068D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45C7CC42-D022-4F1D-AA6D-648C856E874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1B3D8391-DE3F-48C9-994C-F33677D8BF4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BFAB89A0-6E84-4D6B-9FD9-A0B32CCFAD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37F36-1AC4-46DD-9B2F-793161CF353B}" type="datetimeFigureOut">
              <a:rPr lang="hu-HU" smtClean="0"/>
              <a:t>2026. 04. 27.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BFE3623D-5BF2-44B0-A55B-4443D9DE25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84DB84F0-0A9D-4C75-A54A-36C642CCBB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D409F4-33D4-4E16-B429-DABBBBD573B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7458414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385DAEC7-81D7-4BC4-AE32-62A675D96D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2509D75C-4B11-4429-B28D-D117CD2BC9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B91E6946-2D8D-44E7-9DDA-5B89DABA977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Szöveg helye 4">
            <a:extLst>
              <a:ext uri="{FF2B5EF4-FFF2-40B4-BE49-F238E27FC236}">
                <a16:creationId xmlns:a16="http://schemas.microsoft.com/office/drawing/2014/main" id="{80078C8E-C1EB-40E5-ACD2-2C7950B4E1D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Tartalom helye 5">
            <a:extLst>
              <a:ext uri="{FF2B5EF4-FFF2-40B4-BE49-F238E27FC236}">
                <a16:creationId xmlns:a16="http://schemas.microsoft.com/office/drawing/2014/main" id="{6B5D8CD8-005A-4572-851C-56DF7FDF46F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7" name="Dátum helye 6">
            <a:extLst>
              <a:ext uri="{FF2B5EF4-FFF2-40B4-BE49-F238E27FC236}">
                <a16:creationId xmlns:a16="http://schemas.microsoft.com/office/drawing/2014/main" id="{37368DE2-D787-4F1D-BEA7-F102ABA31C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37F36-1AC4-46DD-9B2F-793161CF353B}" type="datetimeFigureOut">
              <a:rPr lang="hu-HU" smtClean="0"/>
              <a:t>2026. 04. 27.</a:t>
            </a:fld>
            <a:endParaRPr lang="hu-HU"/>
          </a:p>
        </p:txBody>
      </p:sp>
      <p:sp>
        <p:nvSpPr>
          <p:cNvPr id="8" name="Élőláb helye 7">
            <a:extLst>
              <a:ext uri="{FF2B5EF4-FFF2-40B4-BE49-F238E27FC236}">
                <a16:creationId xmlns:a16="http://schemas.microsoft.com/office/drawing/2014/main" id="{3BFF0B0A-F2A4-4A3A-A52D-1E3F0D9348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>
            <a:extLst>
              <a:ext uri="{FF2B5EF4-FFF2-40B4-BE49-F238E27FC236}">
                <a16:creationId xmlns:a16="http://schemas.microsoft.com/office/drawing/2014/main" id="{7B8B0504-3255-463F-9000-E2F70184CB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D409F4-33D4-4E16-B429-DABBBBD573B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1667789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995E949E-4098-4DD2-A71F-A7C3ABB5DA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Dátum helye 2">
            <a:extLst>
              <a:ext uri="{FF2B5EF4-FFF2-40B4-BE49-F238E27FC236}">
                <a16:creationId xmlns:a16="http://schemas.microsoft.com/office/drawing/2014/main" id="{B0EA9E86-48BD-4545-BBFB-B8B104D791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37F36-1AC4-46DD-9B2F-793161CF353B}" type="datetimeFigureOut">
              <a:rPr lang="hu-HU" smtClean="0"/>
              <a:t>2026. 04. 27.</a:t>
            </a:fld>
            <a:endParaRPr lang="hu-HU"/>
          </a:p>
        </p:txBody>
      </p:sp>
      <p:sp>
        <p:nvSpPr>
          <p:cNvPr id="4" name="Élőláb helye 3">
            <a:extLst>
              <a:ext uri="{FF2B5EF4-FFF2-40B4-BE49-F238E27FC236}">
                <a16:creationId xmlns:a16="http://schemas.microsoft.com/office/drawing/2014/main" id="{D9D3C298-DE78-4380-A32A-278760A0D6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>
            <a:extLst>
              <a:ext uri="{FF2B5EF4-FFF2-40B4-BE49-F238E27FC236}">
                <a16:creationId xmlns:a16="http://schemas.microsoft.com/office/drawing/2014/main" id="{02B0D42B-72CE-4116-BD52-20A2D9F172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D409F4-33D4-4E16-B429-DABBBBD573B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9302755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>
            <a:extLst>
              <a:ext uri="{FF2B5EF4-FFF2-40B4-BE49-F238E27FC236}">
                <a16:creationId xmlns:a16="http://schemas.microsoft.com/office/drawing/2014/main" id="{4F7E081A-720E-4CA1-88C8-8166B582F6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37F36-1AC4-46DD-9B2F-793161CF353B}" type="datetimeFigureOut">
              <a:rPr lang="hu-HU" smtClean="0"/>
              <a:t>2026. 04. 27.</a:t>
            </a:fld>
            <a:endParaRPr lang="hu-HU"/>
          </a:p>
        </p:txBody>
      </p:sp>
      <p:sp>
        <p:nvSpPr>
          <p:cNvPr id="3" name="Élőláb helye 2">
            <a:extLst>
              <a:ext uri="{FF2B5EF4-FFF2-40B4-BE49-F238E27FC236}">
                <a16:creationId xmlns:a16="http://schemas.microsoft.com/office/drawing/2014/main" id="{E46D34B7-96A5-40EE-B672-9308F2A668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D4513C6A-F4F4-4F8D-9B2F-1EB4FAEC03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D409F4-33D4-4E16-B429-DABBBBD573B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7840047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3FBCB97D-9E6E-432D-90C3-40BB87449B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0C21328B-AC70-4542-9F16-7822C75BA0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D4A1B2A4-56C3-4B97-ADC3-AC6BA5729E1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E1B09468-0F36-4307-8127-04E32047AD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37F36-1AC4-46DD-9B2F-793161CF353B}" type="datetimeFigureOut">
              <a:rPr lang="hu-HU" smtClean="0"/>
              <a:t>2026. 04. 27.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E45880AF-235B-436E-8646-E44AEE328F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1A045A91-5177-4516-9796-0B1AE57F82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D409F4-33D4-4E16-B429-DABBBBD573B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5775785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D5ED51F4-D9B0-465F-8444-07E4C7818B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Kép helye 2">
            <a:extLst>
              <a:ext uri="{FF2B5EF4-FFF2-40B4-BE49-F238E27FC236}">
                <a16:creationId xmlns:a16="http://schemas.microsoft.com/office/drawing/2014/main" id="{731D6441-A433-4693-9091-A01E271AB23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F75980B5-4BD9-4E82-A3ED-CC8D06D7927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9916D759-791B-4BB1-87E0-04212BF2F5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37F36-1AC4-46DD-9B2F-793161CF353B}" type="datetimeFigureOut">
              <a:rPr lang="hu-HU" smtClean="0"/>
              <a:t>2026. 04. 27.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F4094848-A3C0-4006-8990-FE4B04C7BF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35494784-944A-4D04-8DC4-074CB72F76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D409F4-33D4-4E16-B429-DABBBBD573B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5654168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B0003805-C09B-4C4D-BABB-9CDAA0918D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>
            <a:extLst>
              <a:ext uri="{FF2B5EF4-FFF2-40B4-BE49-F238E27FC236}">
                <a16:creationId xmlns:a16="http://schemas.microsoft.com/office/drawing/2014/main" id="{D403B0EA-723D-4A3D-9E36-F8DB8D302CD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E42E7CE5-E921-4AA9-82D8-F2F657D665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37F36-1AC4-46DD-9B2F-793161CF353B}" type="datetimeFigureOut">
              <a:rPr lang="hu-HU" smtClean="0"/>
              <a:t>2026. 04. 27.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4B54255A-5D24-4DB5-BBC8-D8F67A23F4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C24147B4-B55C-4BD8-886B-37C9A69717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D409F4-33D4-4E16-B429-DABBBBD573B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007421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>
            <a:extLst>
              <a:ext uri="{FF2B5EF4-FFF2-40B4-BE49-F238E27FC236}">
                <a16:creationId xmlns:a16="http://schemas.microsoft.com/office/drawing/2014/main" id="{F311C2CA-4D94-455D-9294-8FBC151C65C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>
            <a:extLst>
              <a:ext uri="{FF2B5EF4-FFF2-40B4-BE49-F238E27FC236}">
                <a16:creationId xmlns:a16="http://schemas.microsoft.com/office/drawing/2014/main" id="{44658FC7-1FB5-416F-90F1-E6E84C3BDF8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22DC0E94-2C2B-4C77-9B09-CAE64FD14B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37F36-1AC4-46DD-9B2F-793161CF353B}" type="datetimeFigureOut">
              <a:rPr lang="hu-HU" smtClean="0"/>
              <a:t>2026. 04. 27.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73FF3C39-698C-45CB-A930-46A2E7F3EC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21E8DAB1-4872-4067-B2DC-19303F6104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D409F4-33D4-4E16-B429-DABBBBD573B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6435238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>
            <a:extLst>
              <a:ext uri="{FF2B5EF4-FFF2-40B4-BE49-F238E27FC236}">
                <a16:creationId xmlns:a16="http://schemas.microsoft.com/office/drawing/2014/main" id="{6460A4D3-137F-4103-9693-D996EADDED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8273A779-1AC1-4226-8A38-3486E178E5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1C496CE9-AFFA-4DEB-AB49-9C1DB582CEF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B37F36-1AC4-46DD-9B2F-793161CF353B}" type="datetimeFigureOut">
              <a:rPr lang="hu-HU" smtClean="0"/>
              <a:t>2026. 04. 27.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A67A4BE2-F6AD-45E0-A9E1-D6A5BE906FB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169CEBE9-F98F-43AE-B4DD-5399C8EFA57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D409F4-33D4-4E16-B429-DABBBBD573B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798746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jpeg"/><Relationship Id="rId4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5FD5CCC8-AE9B-49F6-B868-EFB3FD56EED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018494" cy="1961496"/>
          </a:xfrm>
        </p:spPr>
        <p:txBody>
          <a:bodyPr/>
          <a:lstStyle/>
          <a:p>
            <a:r>
              <a:rPr lang="hu-HU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Alumni</a:t>
            </a:r>
            <a:r>
              <a:rPr lang="hu-H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kirándulás 2026</a:t>
            </a: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06217B84-8987-4F3B-83DA-6F3F2CAEA33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endParaRPr lang="hu-HU" sz="3600" dirty="0"/>
          </a:p>
          <a:p>
            <a:r>
              <a:rPr lang="hu-HU" sz="4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Graz, 2026.08.19-22</a:t>
            </a:r>
          </a:p>
        </p:txBody>
      </p:sp>
    </p:spTree>
    <p:extLst>
      <p:ext uri="{BB962C8B-B14F-4D97-AF65-F5344CB8AC3E}">
        <p14:creationId xmlns:p14="http://schemas.microsoft.com/office/powerpoint/2010/main" val="40321924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6B9DC1EE-CDDB-4338-8356-3B81704A57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224247" cy="710640"/>
          </a:xfrm>
        </p:spPr>
        <p:txBody>
          <a:bodyPr/>
          <a:lstStyle/>
          <a:p>
            <a:pPr algn="ctr"/>
            <a:r>
              <a:rPr lang="hu-HU" dirty="0"/>
              <a:t>Graz</a:t>
            </a:r>
          </a:p>
        </p:txBody>
      </p:sp>
      <p:sp>
        <p:nvSpPr>
          <p:cNvPr id="5" name="AutoShape 2" descr="Képtalálat a következőre: Graz">
            <a:extLst>
              <a:ext uri="{FF2B5EF4-FFF2-40B4-BE49-F238E27FC236}">
                <a16:creationId xmlns:a16="http://schemas.microsoft.com/office/drawing/2014/main" id="{35265FB6-EFC4-4B8A-9D05-980B86A5E07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6" name="AutoShape 4" descr="Képtalálat a következőre: Graz">
            <a:extLst>
              <a:ext uri="{FF2B5EF4-FFF2-40B4-BE49-F238E27FC236}">
                <a16:creationId xmlns:a16="http://schemas.microsoft.com/office/drawing/2014/main" id="{A01B0428-5E6C-4BDB-8CA0-1AF06B052C9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pic>
        <p:nvPicPr>
          <p:cNvPr id="8" name="Kép 7">
            <a:extLst>
              <a:ext uri="{FF2B5EF4-FFF2-40B4-BE49-F238E27FC236}">
                <a16:creationId xmlns:a16="http://schemas.microsoft.com/office/drawing/2014/main" id="{8A9A4C8E-DAFF-45C5-A841-E96892E5D9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3894" y="1310482"/>
            <a:ext cx="4957306" cy="3932235"/>
          </a:xfrm>
          <a:prstGeom prst="rect">
            <a:avLst/>
          </a:prstGeom>
        </p:spPr>
      </p:pic>
      <p:pic>
        <p:nvPicPr>
          <p:cNvPr id="16" name="Tartalom helye 15">
            <a:extLst>
              <a:ext uri="{FF2B5EF4-FFF2-40B4-BE49-F238E27FC236}">
                <a16:creationId xmlns:a16="http://schemas.microsoft.com/office/drawing/2014/main" id="{550188C0-EFAF-4DD7-A48C-1DC7F5E0EB4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896262" y="653590"/>
            <a:ext cx="3768537" cy="2463234"/>
          </a:xfrm>
          <a:prstGeom prst="rect">
            <a:avLst/>
          </a:prstGeom>
        </p:spPr>
      </p:pic>
      <p:pic>
        <p:nvPicPr>
          <p:cNvPr id="17" name="Kép 16">
            <a:extLst>
              <a:ext uri="{FF2B5EF4-FFF2-40B4-BE49-F238E27FC236}">
                <a16:creationId xmlns:a16="http://schemas.microsoft.com/office/drawing/2014/main" id="{34E837E2-0B58-4463-89CD-4E75727A190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39671" y="3429000"/>
            <a:ext cx="3881718" cy="278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16054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3A8D6DAF-8E51-4527-A202-1716B863D0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4" name="Tartalom helye 3">
            <a:extLst>
              <a:ext uri="{FF2B5EF4-FFF2-40B4-BE49-F238E27FC236}">
                <a16:creationId xmlns:a16="http://schemas.microsoft.com/office/drawing/2014/main" id="{83E3FB1C-C435-4E3F-B777-43B4ED698D6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37445" y="1027906"/>
            <a:ext cx="5107543" cy="3225609"/>
          </a:xfrm>
          <a:prstGeom prst="rect">
            <a:avLst/>
          </a:prstGeom>
        </p:spPr>
      </p:pic>
      <p:pic>
        <p:nvPicPr>
          <p:cNvPr id="5" name="Kép 4">
            <a:extLst>
              <a:ext uri="{FF2B5EF4-FFF2-40B4-BE49-F238E27FC236}">
                <a16:creationId xmlns:a16="http://schemas.microsoft.com/office/drawing/2014/main" id="{4412C806-DCBB-49E1-841A-A673C986D4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04280" y="365125"/>
            <a:ext cx="4858168" cy="3234378"/>
          </a:xfrm>
          <a:prstGeom prst="rect">
            <a:avLst/>
          </a:prstGeom>
        </p:spPr>
      </p:pic>
      <p:pic>
        <p:nvPicPr>
          <p:cNvPr id="6" name="Kép 5">
            <a:extLst>
              <a:ext uri="{FF2B5EF4-FFF2-40B4-BE49-F238E27FC236}">
                <a16:creationId xmlns:a16="http://schemas.microsoft.com/office/drawing/2014/main" id="{E098EEF1-1481-4C87-9FB4-1BF7AFFFB25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17343" y="3718075"/>
            <a:ext cx="3352798" cy="2495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32316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33E2F3BA-36DD-4618-8109-91B4711318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0612" y="365125"/>
            <a:ext cx="10493188" cy="854075"/>
          </a:xfrm>
        </p:spPr>
        <p:txBody>
          <a:bodyPr/>
          <a:lstStyle/>
          <a:p>
            <a:r>
              <a:rPr lang="hu-HU" dirty="0" err="1"/>
              <a:t>Stübing</a:t>
            </a:r>
            <a:r>
              <a:rPr lang="hu-HU" dirty="0"/>
              <a:t>, skanzen</a:t>
            </a:r>
          </a:p>
        </p:txBody>
      </p:sp>
      <p:pic>
        <p:nvPicPr>
          <p:cNvPr id="5" name="Tartalom helye 4">
            <a:extLst>
              <a:ext uri="{FF2B5EF4-FFF2-40B4-BE49-F238E27FC236}">
                <a16:creationId xmlns:a16="http://schemas.microsoft.com/office/drawing/2014/main" id="{1A3328F1-FB6B-45D6-9B5E-A556316D18B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51385" y="3999098"/>
            <a:ext cx="3630396" cy="2722797"/>
          </a:xfrm>
          <a:prstGeom prst="rect">
            <a:avLst/>
          </a:prstGeom>
        </p:spPr>
      </p:pic>
      <p:pic>
        <p:nvPicPr>
          <p:cNvPr id="7" name="Kép 6">
            <a:extLst>
              <a:ext uri="{FF2B5EF4-FFF2-40B4-BE49-F238E27FC236}">
                <a16:creationId xmlns:a16="http://schemas.microsoft.com/office/drawing/2014/main" id="{D2B67A56-EAA4-4B57-9506-AAF34BCADD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20776" y="792162"/>
            <a:ext cx="4993528" cy="4993528"/>
          </a:xfrm>
          <a:prstGeom prst="rect">
            <a:avLst/>
          </a:prstGeom>
        </p:spPr>
      </p:pic>
      <p:pic>
        <p:nvPicPr>
          <p:cNvPr id="8" name="Kép 7">
            <a:extLst>
              <a:ext uri="{FF2B5EF4-FFF2-40B4-BE49-F238E27FC236}">
                <a16:creationId xmlns:a16="http://schemas.microsoft.com/office/drawing/2014/main" id="{67D472A6-C06D-48DD-8806-F9D20EADA97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0612" y="1219200"/>
            <a:ext cx="4621169" cy="26641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54098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Österreichisches Freilichtmuseum Stübing - Tal der alten Häuser">
            <a:extLst>
              <a:ext uri="{FF2B5EF4-FFF2-40B4-BE49-F238E27FC236}">
                <a16:creationId xmlns:a16="http://schemas.microsoft.com/office/drawing/2014/main" id="{A06A0583-8CBF-4D75-8BB0-ACC20093BE93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5027" y="365125"/>
            <a:ext cx="5374341" cy="3023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Österreichisches Freilichtmuseum Stübing - Tal der alten Häuser">
            <a:extLst>
              <a:ext uri="{FF2B5EF4-FFF2-40B4-BE49-F238E27FC236}">
                <a16:creationId xmlns:a16="http://schemas.microsoft.com/office/drawing/2014/main" id="{8112F701-3110-43D7-A460-8EFC4FE9B2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309" y="556324"/>
            <a:ext cx="5034432" cy="28318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AutoShape 10" descr="Freilichtmuseum Stübing - Filmcommission Graz">
            <a:extLst>
              <a:ext uri="{FF2B5EF4-FFF2-40B4-BE49-F238E27FC236}">
                <a16:creationId xmlns:a16="http://schemas.microsoft.com/office/drawing/2014/main" id="{FDC6E8F9-B40F-43AA-A9DF-FC4497C52ECF}"/>
              </a:ext>
            </a:extLst>
          </p:cNvPr>
          <p:cNvSpPr>
            <a:spLocks noGrp="1" noChangeAspect="1" noChangeArrowheads="1"/>
          </p:cNvSpPr>
          <p:nvPr>
            <p:ph type="title"/>
          </p:nvPr>
        </p:nvSpPr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pic>
        <p:nvPicPr>
          <p:cNvPr id="6" name="Kép 5">
            <a:extLst>
              <a:ext uri="{FF2B5EF4-FFF2-40B4-BE49-F238E27FC236}">
                <a16:creationId xmlns:a16="http://schemas.microsoft.com/office/drawing/2014/main" id="{A27D12B3-19EE-4062-A85E-CB183633ED5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88380" y="3469809"/>
            <a:ext cx="4514850" cy="2981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08224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85694306-440C-41E0-B2EE-A3EA6F589F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6" name="Tartalom helye 5">
            <a:extLst>
              <a:ext uri="{FF2B5EF4-FFF2-40B4-BE49-F238E27FC236}">
                <a16:creationId xmlns:a16="http://schemas.microsoft.com/office/drawing/2014/main" id="{CF0BAB8A-11D7-4059-83BF-2B818947452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365125"/>
            <a:ext cx="10443218" cy="5874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11267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42471C4A-6D27-49B0-893F-E5F2B9D090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448365" cy="1078193"/>
          </a:xfrm>
        </p:spPr>
        <p:txBody>
          <a:bodyPr>
            <a:normAutofit fontScale="90000"/>
          </a:bodyPr>
          <a:lstStyle/>
          <a:p>
            <a:pPr algn="ctr"/>
            <a:r>
              <a:rPr lang="hu-HU" dirty="0"/>
              <a:t>Útban Semmering felé, avagy Bruck an </a:t>
            </a:r>
            <a:r>
              <a:rPr lang="hu-HU" dirty="0" err="1"/>
              <a:t>der</a:t>
            </a:r>
            <a:r>
              <a:rPr lang="hu-HU" dirty="0"/>
              <a:t> </a:t>
            </a:r>
            <a:r>
              <a:rPr lang="hu-HU" dirty="0" err="1"/>
              <a:t>Mur</a:t>
            </a:r>
            <a:r>
              <a:rPr lang="hu-HU" dirty="0"/>
              <a:t>, a „kis Graz”</a:t>
            </a:r>
          </a:p>
        </p:txBody>
      </p:sp>
      <p:pic>
        <p:nvPicPr>
          <p:cNvPr id="4098" name="Picture 2" descr="BERGFEX-Sehenswürdigkeiten - Stadtzentrum und Altstadt von Bruck an der ...">
            <a:extLst>
              <a:ext uri="{FF2B5EF4-FFF2-40B4-BE49-F238E27FC236}">
                <a16:creationId xmlns:a16="http://schemas.microsoft.com/office/drawing/2014/main" id="{124117F5-69D7-487C-B48E-2F4C87C68767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681265"/>
            <a:ext cx="4969356" cy="3312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Bruck an der Mur - Modern Atlas Vector Map [1:8K] | Boundless Maps">
            <a:extLst>
              <a:ext uri="{FF2B5EF4-FFF2-40B4-BE49-F238E27FC236}">
                <a16:creationId xmlns:a16="http://schemas.microsoft.com/office/drawing/2014/main" id="{63FC5D80-E783-4A48-A66A-745DE69BF3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7209" y="1681264"/>
            <a:ext cx="5449355" cy="33036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924465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D32895DD-1DED-45F5-A089-10EED33AEA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Semmering </a:t>
            </a:r>
            <a:r>
              <a:rPr lang="hu-HU" sz="3200" dirty="0"/>
              <a:t>„Húsz schillinges kilátás”</a:t>
            </a:r>
          </a:p>
        </p:txBody>
      </p:sp>
      <p:pic>
        <p:nvPicPr>
          <p:cNvPr id="4" name="Tartalom helye 3">
            <a:extLst>
              <a:ext uri="{FF2B5EF4-FFF2-40B4-BE49-F238E27FC236}">
                <a16:creationId xmlns:a16="http://schemas.microsoft.com/office/drawing/2014/main" id="{52498C60-EB4E-45B9-88A1-3CDE727E333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667935" y="2441847"/>
            <a:ext cx="5829300" cy="3581400"/>
          </a:xfrm>
          <a:prstGeom prst="rect">
            <a:avLst/>
          </a:prstGeom>
        </p:spPr>
      </p:pic>
      <p:pic>
        <p:nvPicPr>
          <p:cNvPr id="1026" name="Picture 2" descr="Kilátók Semmeringen - Hetedhétország">
            <a:extLst>
              <a:ext uri="{FF2B5EF4-FFF2-40B4-BE49-F238E27FC236}">
                <a16:creationId xmlns:a16="http://schemas.microsoft.com/office/drawing/2014/main" id="{9D44B96D-89E5-4DAA-96DD-96B2125693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386512"/>
            <a:ext cx="4686300" cy="3121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479609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147CD51D-F1CC-40FD-B340-31B12FB743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5122" name="Picture 2" descr="viaduct in Austria, Semmering railway cinematic droneshot, Buildings ...">
            <a:extLst>
              <a:ext uri="{FF2B5EF4-FFF2-40B4-BE49-F238E27FC236}">
                <a16:creationId xmlns:a16="http://schemas.microsoft.com/office/drawing/2014/main" id="{A1BEA0E0-588F-4B17-870C-A88CB4FA2B14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7391" y="3492364"/>
            <a:ext cx="4235823" cy="28238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viaduct in Austria, Semmering railway cinematic droneshot, Buildings ...">
            <a:extLst>
              <a:ext uri="{FF2B5EF4-FFF2-40B4-BE49-F238E27FC236}">
                <a16:creationId xmlns:a16="http://schemas.microsoft.com/office/drawing/2014/main" id="{43B49C91-94EE-4FAB-A9B2-65CD85AA6A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9560" y="365125"/>
            <a:ext cx="4331487" cy="28863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Kép 3">
            <a:extLst>
              <a:ext uri="{FF2B5EF4-FFF2-40B4-BE49-F238E27FC236}">
                <a16:creationId xmlns:a16="http://schemas.microsoft.com/office/drawing/2014/main" id="{57ECD4F3-E7AC-4AFD-B397-01F49C2B21C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40541" y="3671619"/>
            <a:ext cx="3531135" cy="2644627"/>
          </a:xfrm>
          <a:prstGeom prst="rect">
            <a:avLst/>
          </a:prstGeom>
        </p:spPr>
      </p:pic>
      <p:pic>
        <p:nvPicPr>
          <p:cNvPr id="5126" name="Picture 6" descr="viaduct in Austria, Semmering railway cinematic droneshot, Buildings ...">
            <a:extLst>
              <a:ext uri="{FF2B5EF4-FFF2-40B4-BE49-F238E27FC236}">
                <a16:creationId xmlns:a16="http://schemas.microsoft.com/office/drawing/2014/main" id="{DF019776-EBF1-4BA2-8F3F-352155484F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365125"/>
            <a:ext cx="5710518" cy="3209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213519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9911C073-C663-466B-B2AC-B1BE4C9063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4" name="Tartalom helye 3">
            <a:extLst>
              <a:ext uri="{FF2B5EF4-FFF2-40B4-BE49-F238E27FC236}">
                <a16:creationId xmlns:a16="http://schemas.microsoft.com/office/drawing/2014/main" id="{EBB6278A-885C-465F-8973-9C31CAF9170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88619" y="1506070"/>
            <a:ext cx="3391007" cy="4114801"/>
          </a:xfrm>
          <a:prstGeom prst="rect">
            <a:avLst/>
          </a:prstGeom>
        </p:spPr>
      </p:pic>
      <p:pic>
        <p:nvPicPr>
          <p:cNvPr id="3" name="Kép 2">
            <a:extLst>
              <a:ext uri="{FF2B5EF4-FFF2-40B4-BE49-F238E27FC236}">
                <a16:creationId xmlns:a16="http://schemas.microsoft.com/office/drawing/2014/main" id="{851FD736-F090-4EAF-887B-A2E977A37F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33298" y="502024"/>
            <a:ext cx="4136090" cy="5627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54325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74</TotalTime>
  <Words>31</Words>
  <Application>Microsoft Office PowerPoint</Application>
  <PresentationFormat>Szélesvásznú</PresentationFormat>
  <Paragraphs>7</Paragraphs>
  <Slides>10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4</vt:i4>
      </vt:variant>
      <vt:variant>
        <vt:lpstr>Téma</vt:lpstr>
      </vt:variant>
      <vt:variant>
        <vt:i4>1</vt:i4>
      </vt:variant>
      <vt:variant>
        <vt:lpstr>Diacímek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Tahoma</vt:lpstr>
      <vt:lpstr>Office-téma</vt:lpstr>
      <vt:lpstr>Alumni kirándulás 2026</vt:lpstr>
      <vt:lpstr>Graz</vt:lpstr>
      <vt:lpstr>PowerPoint-bemutató</vt:lpstr>
      <vt:lpstr>Stübing, skanzen</vt:lpstr>
      <vt:lpstr>PowerPoint-bemutató</vt:lpstr>
      <vt:lpstr>PowerPoint-bemutató</vt:lpstr>
      <vt:lpstr>Útban Semmering felé, avagy Bruck an der Mur, a „kis Graz”</vt:lpstr>
      <vt:lpstr>Semmering „Húsz schillinges kilátás”</vt:lpstr>
      <vt:lpstr>PowerPoint-bemutató</vt:lpstr>
      <vt:lpstr>PowerPoint-bemutató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Alumni kirándulás Graz</dc:title>
  <dc:creator>Sándor</dc:creator>
  <cp:lastModifiedBy>Sándor</cp:lastModifiedBy>
  <cp:revision>12</cp:revision>
  <dcterms:created xsi:type="dcterms:W3CDTF">2026-04-25T20:00:05Z</dcterms:created>
  <dcterms:modified xsi:type="dcterms:W3CDTF">2026-04-27T06:03:49Z</dcterms:modified>
</cp:coreProperties>
</file>